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02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Салаватова Гузель</a:t>
            </a:r>
            <a:endParaRPr lang="tt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VII Международном фестивале-конкурсе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«Путь к Вифлеемской звезде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«Декоративно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прикладное творчество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народная игрушка»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Лазарева Людмила Николаевна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256" y="6948264"/>
            <a:ext cx="1052736" cy="10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234</TotalTime>
  <Words>48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34</cp:revision>
  <dcterms:created xsi:type="dcterms:W3CDTF">2021-04-28T10:57:26Z</dcterms:created>
  <dcterms:modified xsi:type="dcterms:W3CDTF">2022-04-01T08:07:24Z</dcterms:modified>
</cp:coreProperties>
</file>